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9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1" snapToObjects="1">
      <p:cViewPr varScale="1">
        <p:scale>
          <a:sx n="60" d="100"/>
          <a:sy n="60" d="100"/>
        </p:scale>
        <p:origin x="200" y="49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viewProps" Target="viewProps.xml"></Relationship><Relationship Id="rId28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83.png"/><Relationship Id="rId17" Type="http://schemas.openxmlformats.org/officeDocument/2006/relationships/image" Target="../media/image95.jpeg"/><Relationship Id="rId2" Type="http://schemas.openxmlformats.org/officeDocument/2006/relationships/image" Target="../media/image79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94.png"/><Relationship Id="rId5" Type="http://schemas.openxmlformats.org/officeDocument/2006/relationships/image" Target="../media/image34.png"/><Relationship Id="rId15" Type="http://schemas.openxmlformats.org/officeDocument/2006/relationships/image" Target="../media/image86.png"/><Relationship Id="rId10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6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33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17.png"></Relationship><Relationship Id="rId13" Type="http://schemas.openxmlformats.org/officeDocument/2006/relationships/image" Target="../media/image22.png"></Relationship><Relationship Id="rId18" Type="http://schemas.openxmlformats.org/officeDocument/2006/relationships/image" Target="../media/image27.png"></Relationship><Relationship Id="rId26" Type="http://schemas.openxmlformats.org/officeDocument/2006/relationships/image" Target="../media/image35.png"></Relationship><Relationship Id="rId3" Type="http://schemas.openxmlformats.org/officeDocument/2006/relationships/image" Target="../media/image12.png"></Relationship><Relationship Id="rId7" Type="http://schemas.openxmlformats.org/officeDocument/2006/relationships/image" Target="../media/image16.png"></Relationship><Relationship Id="rId12" Type="http://schemas.openxmlformats.org/officeDocument/2006/relationships/image" Target="../media/image21.png"></Relationship><Relationship Id="rId25" Type="http://schemas.openxmlformats.org/officeDocument/2006/relationships/image" Target="../media/image34.png"></Relationship><Relationship Id="rId2" Type="http://schemas.openxmlformats.org/officeDocument/2006/relationships/image" Target="../media/image11.png"></Relationship><Relationship Id="rId20" Type="http://schemas.openxmlformats.org/officeDocument/2006/relationships/image" Target="../media/image29.png"></Relationship><Relationship Id="rId6" Type="http://schemas.openxmlformats.org/officeDocument/2006/relationships/image" Target="../media/image15.png"></Relationship><Relationship Id="rId11" Type="http://schemas.openxmlformats.org/officeDocument/2006/relationships/image" Target="../media/image20.png"></Relationship><Relationship Id="rId24" Type="http://schemas.openxmlformats.org/officeDocument/2006/relationships/image" Target="../media/image33.png"></Relationship><Relationship Id="rId5" Type="http://schemas.openxmlformats.org/officeDocument/2006/relationships/image" Target="../media/image14.png"></Relationship><Relationship Id="rId23" Type="http://schemas.openxmlformats.org/officeDocument/2006/relationships/image" Target="../media/image32.png"></Relationship><Relationship Id="rId10" Type="http://schemas.openxmlformats.org/officeDocument/2006/relationships/image" Target="../media/image19.png"></Relationship><Relationship Id="rId19" Type="http://schemas.openxmlformats.org/officeDocument/2006/relationships/image" Target="../media/image28.png"></Relationship><Relationship Id="rId4" Type="http://schemas.openxmlformats.org/officeDocument/2006/relationships/image" Target="../media/image13.png"></Relationship><Relationship Id="rId9" Type="http://schemas.openxmlformats.org/officeDocument/2006/relationships/image" Target="../media/image18.png"></Relationship><Relationship Id="rId22" Type="http://schemas.openxmlformats.org/officeDocument/2006/relationships/image" Target="../media/image31.png"></Relationship><Relationship Id="rId27" Type="http://schemas.openxmlformats.org/officeDocument/2006/relationships/slideLayout" Target="../slideLayouts/slideLayout1.xml"></Relationship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21" Type="http://schemas.openxmlformats.org/officeDocument/2006/relationships/image" Target="../media/image53.png"/><Relationship Id="rId7" Type="http://schemas.openxmlformats.org/officeDocument/2006/relationships/image" Target="../media/image33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6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3.png"/><Relationship Id="rId7" Type="http://schemas.openxmlformats.org/officeDocument/2006/relationships/image" Target="../media/image34.png"/><Relationship Id="rId12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85.png"/><Relationship Id="rId5" Type="http://schemas.openxmlformats.org/officeDocument/2006/relationships/image" Target="../media/image34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84.png"/><Relationship Id="rId5" Type="http://schemas.openxmlformats.org/officeDocument/2006/relationships/image" Target="../media/image34.png"/><Relationship Id="rId10" Type="http://schemas.openxmlformats.org/officeDocument/2006/relationships/image" Target="../media/image83.png"/><Relationship Id="rId4" Type="http://schemas.openxmlformats.org/officeDocument/2006/relationships/image" Target="../media/image91.png"/><Relationship Id="rId9" Type="http://schemas.openxmlformats.org/officeDocument/2006/relationships/image" Target="../media/image88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586" y="0"/>
            <a:ext cx="18535314" cy="11436355"/>
            <a:chOff x="-169586" y="0"/>
            <a:chExt cx="18535314" cy="11436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586" y="0"/>
              <a:ext cx="18535314" cy="11436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65" y="-211640"/>
            <a:ext cx="1766492" cy="10497354"/>
            <a:chOff x="-536665" y="-211640"/>
            <a:chExt cx="1766492" cy="10497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65" y="-211640"/>
              <a:ext cx="1766492" cy="104973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40268" y="2388776"/>
            <a:ext cx="2266102" cy="331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974" y="6296221"/>
            <a:ext cx="12706743" cy="17597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1487" y="936096"/>
            <a:ext cx="10476959" cy="4433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962150"/>
            <a:chOff x="0" y="0"/>
            <a:chExt cx="18285460" cy="196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9621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885" y="683895"/>
            <a:ext cx="4704080" cy="11398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262255" y="1204595"/>
            <a:ext cx="327025" cy="327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50920" y="5661025"/>
            <a:ext cx="8098155" cy="297180"/>
            <a:chOff x="-3550920" y="5661025"/>
            <a:chExt cx="8098155" cy="297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550920" y="5661025"/>
              <a:ext cx="8098155" cy="297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230" y="1999615"/>
            <a:ext cx="3580765" cy="608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38805" y="869315"/>
            <a:ext cx="1851025" cy="4286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32480" y="7308215"/>
            <a:ext cx="6171565" cy="839470"/>
            <a:chOff x="3332480" y="7308215"/>
            <a:chExt cx="6171565" cy="839470"/>
          </a:xfrm>
        </p:grpSpPr>
        <p:pic>
          <p:nvPicPr>
            <p:cNvPr id="17" name="Object 16" descr="C:/Users/user/AppData/Roaming/PolarisOffice/ETemp/7992_7698432/image157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2480" y="7308215"/>
              <a:ext cx="6172200" cy="840105"/>
            </a:xfrm>
            <a:prstGeom prst="rect">
              <a:avLst/>
            </a:prstGeom>
            <a:noFill/>
          </p:spPr>
        </p:pic>
      </p:grpSp>
      <p:grpSp>
        <p:nvGrpSpPr>
          <p:cNvPr id="1006" name="그룹 1006"/>
          <p:cNvGrpSpPr/>
          <p:nvPr/>
        </p:nvGrpSpPr>
        <p:grpSpPr>
          <a:xfrm>
            <a:off x="11406505" y="9128125"/>
            <a:ext cx="6171565" cy="839470"/>
            <a:chOff x="11406505" y="9128125"/>
            <a:chExt cx="6171565" cy="8394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06505" y="9128125"/>
              <a:ext cx="6171565" cy="839470"/>
              <a:chOff x="11406505" y="9128125"/>
              <a:chExt cx="6171565" cy="839470"/>
            </a:xfrm>
          </p:grpSpPr>
          <p:pic>
            <p:nvPicPr>
              <p:cNvPr id="23" name="Object 22" descr="C:/Users/user/AppData/Roaming/PolarisOffice/ETemp/7992_7698432/image159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6505" y="9128125"/>
                <a:ext cx="6172200" cy="840105"/>
              </a:xfrm>
              <a:prstGeom prst="rect">
                <a:avLst/>
              </a:prstGeom>
              <a:noFill/>
            </p:spPr>
          </p:pic>
        </p:grpSp>
        <p:pic>
          <p:nvPicPr>
            <p:cNvPr id="25" name="Object 24" descr="C:/Users/user/AppData/Roaming/PolarisOffice/ETemp/7992_7698432/image160.pn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75615" y="9345930"/>
              <a:ext cx="2637155" cy="451485"/>
            </a:xfrm>
            <a:prstGeom prst="rect">
              <a:avLst/>
            </a:prstGeom>
            <a:noFill/>
          </p:spPr>
        </p:pic>
      </p:grpSp>
      <p:grpSp>
        <p:nvGrpSpPr>
          <p:cNvPr id="1008" name="그룹 1008"/>
          <p:cNvGrpSpPr/>
          <p:nvPr/>
        </p:nvGrpSpPr>
        <p:grpSpPr>
          <a:xfrm>
            <a:off x="11406505" y="8156575"/>
            <a:ext cx="6171565" cy="839470"/>
            <a:chOff x="11406505" y="8156575"/>
            <a:chExt cx="6171565" cy="8394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06505" y="8156575"/>
              <a:ext cx="6171565" cy="839470"/>
              <a:chOff x="11406505" y="8156575"/>
              <a:chExt cx="6171565" cy="839470"/>
            </a:xfrm>
          </p:grpSpPr>
          <p:pic>
            <p:nvPicPr>
              <p:cNvPr id="29" name="Object 28" descr="C:/Users/user/AppData/Roaming/PolarisOffice/ETemp/7992_7698432/image161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6505" y="8156575"/>
                <a:ext cx="6172200" cy="840105"/>
              </a:xfrm>
              <a:prstGeom prst="rect">
                <a:avLst/>
              </a:prstGeom>
              <a:noFill/>
            </p:spPr>
          </p:pic>
        </p:grpSp>
        <p:pic>
          <p:nvPicPr>
            <p:cNvPr id="31" name="Object 30" descr="C:/Users/user/AppData/Roaming/PolarisOffice/ETemp/7992_7698432/image162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24840" y="8374380"/>
              <a:ext cx="2174240" cy="454025"/>
            </a:xfrm>
            <a:prstGeom prst="rect">
              <a:avLst/>
            </a:prstGeom>
            <a:noFill/>
          </p:spPr>
        </p:pic>
      </p:grpSp>
      <p:grpSp>
        <p:nvGrpSpPr>
          <p:cNvPr id="1074" name="그룹 80"/>
          <p:cNvGrpSpPr/>
          <p:nvPr/>
        </p:nvGrpSpPr>
        <p:grpSpPr>
          <a:xfrm>
            <a:off x="2226945" y="3025775"/>
            <a:ext cx="1062990" cy="1307465"/>
            <a:chOff x="2226945" y="3025775"/>
            <a:chExt cx="1062990" cy="1307465"/>
          </a:xfrm>
        </p:grpSpPr>
        <p:grpSp>
          <p:nvGrpSpPr>
            <p:cNvPr id="1075" name="그룹 71"/>
            <p:cNvGrpSpPr/>
            <p:nvPr/>
          </p:nvGrpSpPr>
          <p:grpSpPr>
            <a:xfrm>
              <a:off x="2226945" y="3025775"/>
              <a:ext cx="1062990" cy="1307465"/>
              <a:chOff x="2226945" y="3025775"/>
              <a:chExt cx="1062990" cy="1307465"/>
            </a:xfrm>
          </p:grpSpPr>
          <p:pic>
            <p:nvPicPr>
              <p:cNvPr id="1076" name="그림 69" descr="C:/Users/user/AppData/Roaming/PolarisOffice/ETemp/7992_7698432/image142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5300" y="2441575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1077" name="그림 70" descr="C:/Users/user/AppData/Roaming/PolarisOffice/ETemp/7992_7698432/image143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6945" y="3025775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78" name="그룹 73"/>
            <p:cNvGrpSpPr/>
            <p:nvPr/>
          </p:nvGrpSpPr>
          <p:grpSpPr>
            <a:xfrm>
              <a:off x="2504440" y="3658870"/>
              <a:ext cx="500380" cy="208915"/>
              <a:chOff x="2504440" y="3658870"/>
              <a:chExt cx="500380" cy="208915"/>
            </a:xfrm>
          </p:grpSpPr>
          <p:pic>
            <p:nvPicPr>
              <p:cNvPr id="1079" name="그림 72" descr="C:/Users/user/AppData/Roaming/PolarisOffice/ETemp/7992_7698432/image144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4440" y="3658870"/>
                <a:ext cx="500380" cy="208915"/>
              </a:xfrm>
              <a:prstGeom prst="rect">
                <a:avLst/>
              </a:prstGeom>
              <a:noFill/>
            </p:spPr>
          </p:pic>
        </p:grpSp>
        <p:grpSp>
          <p:nvGrpSpPr>
            <p:cNvPr id="1080" name="그룹 75"/>
            <p:cNvGrpSpPr/>
            <p:nvPr/>
          </p:nvGrpSpPr>
          <p:grpSpPr>
            <a:xfrm>
              <a:off x="2356485" y="3141980"/>
              <a:ext cx="803910" cy="803910"/>
              <a:chOff x="2356485" y="3141980"/>
              <a:chExt cx="803910" cy="803910"/>
            </a:xfrm>
          </p:grpSpPr>
          <p:pic>
            <p:nvPicPr>
              <p:cNvPr id="1081" name="그림 74" descr="C:/Users/user/AppData/Roaming/PolarisOffice/ETemp/7992_7698432/image145.png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6485" y="3141980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82" name="그룹 77"/>
            <p:cNvGrpSpPr/>
            <p:nvPr/>
          </p:nvGrpSpPr>
          <p:grpSpPr>
            <a:xfrm>
              <a:off x="2343785" y="3674110"/>
              <a:ext cx="198755" cy="187325"/>
              <a:chOff x="2343785" y="3674110"/>
              <a:chExt cx="198755" cy="187325"/>
            </a:xfrm>
          </p:grpSpPr>
          <p:pic>
            <p:nvPicPr>
              <p:cNvPr id="1083" name="그림 76" descr="C:/Users/user/AppData/Roaming/PolarisOffice/ETemp/7992_7698432/image146.png"/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3785" y="3674110"/>
                <a:ext cx="198755" cy="187325"/>
              </a:xfrm>
              <a:prstGeom prst="rect">
                <a:avLst/>
              </a:prstGeom>
              <a:noFill/>
            </p:spPr>
          </p:pic>
        </p:grpSp>
        <p:grpSp>
          <p:nvGrpSpPr>
            <p:cNvPr id="1084" name="그룹 79"/>
            <p:cNvGrpSpPr/>
            <p:nvPr/>
          </p:nvGrpSpPr>
          <p:grpSpPr>
            <a:xfrm>
              <a:off x="2924810" y="3675380"/>
              <a:ext cx="198755" cy="187325"/>
              <a:chOff x="2924810" y="3675380"/>
              <a:chExt cx="198755" cy="187325"/>
            </a:xfrm>
          </p:grpSpPr>
          <p:pic>
            <p:nvPicPr>
              <p:cNvPr id="1085" name="그림 78" descr="C:/Users/user/AppData/Roaming/PolarisOffice/ETemp/7992_7698432/image147.png"/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4810" y="3675380"/>
                <a:ext cx="198755" cy="1873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86" name="그룹 82"/>
          <p:cNvGrpSpPr/>
          <p:nvPr/>
        </p:nvGrpSpPr>
        <p:grpSpPr>
          <a:xfrm>
            <a:off x="3314065" y="2838450"/>
            <a:ext cx="6147435" cy="4150995"/>
            <a:chOff x="3314065" y="2838450"/>
            <a:chExt cx="6147435" cy="4150995"/>
          </a:xfrm>
        </p:grpSpPr>
        <p:pic>
          <p:nvPicPr>
            <p:cNvPr id="1087" name="그림 81" descr="C:/Users/user/AppData/Roaming/PolarisOffice/ETemp/7992_7698432/image148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4065" y="2838450"/>
              <a:ext cx="6147435" cy="4150995"/>
            </a:xfrm>
            <a:prstGeom prst="rect">
              <a:avLst/>
            </a:prstGeom>
            <a:noFill/>
          </p:spPr>
        </p:pic>
      </p:grpSp>
      <p:sp>
        <p:nvSpPr>
          <p:cNvPr id="1088" name="텍스트 상자 83"/>
          <p:cNvSpPr txBox="1">
            <a:spLocks/>
          </p:cNvSpPr>
          <p:nvPr/>
        </p:nvSpPr>
        <p:spPr>
          <a:xfrm>
            <a:off x="3534410" y="3122930"/>
            <a:ext cx="604964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>
                <a:solidFill>
                  <a:srgbClr val="1D1C1D"/>
                </a:solidFill>
                <a:latin typeface="NotoSansKR" charset="0"/>
                <a:ea typeface="NotoSansKR" charset="0"/>
              </a:rPr>
              <a:t>제가 추천하는 맥주는 “대청봉 IPA”에요!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pic>
        <p:nvPicPr>
          <p:cNvPr id="1089" name="그림 84" descr="C:/Users/user/AppData/Roaming/PolarisOffice/ETemp/7992_7698432/fImage17528742541.jpe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20" y="3474085"/>
            <a:ext cx="2820670" cy="3148965"/>
          </a:xfrm>
          <a:prstGeom prst="rect">
            <a:avLst/>
          </a:prstGeom>
          <a:noFill/>
        </p:spPr>
      </p:pic>
      <p:sp>
        <p:nvSpPr>
          <p:cNvPr id="1090" name="텍스트 상자 86"/>
          <p:cNvSpPr txBox="1">
            <a:spLocks/>
          </p:cNvSpPr>
          <p:nvPr/>
        </p:nvSpPr>
        <p:spPr>
          <a:xfrm>
            <a:off x="3463290" y="7425055"/>
            <a:ext cx="6049645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추천해드린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맥주가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마음에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드시나요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아니시라면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재추천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해드릴게요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955" y="2431415"/>
            <a:ext cx="7888605" cy="5107940"/>
            <a:chOff x="528955" y="2431415"/>
            <a:chExt cx="7888605" cy="5107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955" y="2431415"/>
              <a:ext cx="7888605" cy="5107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8200" y="2411730"/>
            <a:ext cx="9239885" cy="4372610"/>
            <a:chOff x="8458200" y="2411730"/>
            <a:chExt cx="9239885" cy="43726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0" y="2411730"/>
              <a:ext cx="9239885" cy="4372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32000" y="2418080"/>
            <a:ext cx="2973705" cy="4366260"/>
            <a:chOff x="14732000" y="2418080"/>
            <a:chExt cx="2973705" cy="4366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000" y="2418080"/>
              <a:ext cx="2973705" cy="4366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495" y="6791325"/>
            <a:ext cx="7878445" cy="3072130"/>
            <a:chOff x="531495" y="6791325"/>
            <a:chExt cx="7878445" cy="3072130"/>
          </a:xfrm>
        </p:grpSpPr>
        <p:pic>
          <p:nvPicPr>
            <p:cNvPr id="12" name="Object 11" descr="C:/Users/user/AppData/Roaming/PolarisOffice/ETemp/7992_7698432/image176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495" y="6791325"/>
              <a:ext cx="7879080" cy="3072765"/>
            </a:xfrm>
            <a:prstGeom prst="rect">
              <a:avLst/>
            </a:prstGeom>
            <a:noFill/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885" y="683895"/>
            <a:ext cx="4755515" cy="11398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261620" y="1203960"/>
            <a:ext cx="328295" cy="3270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550920" y="5661025"/>
            <a:ext cx="8098155" cy="297180"/>
            <a:chOff x="-3550920" y="5661025"/>
            <a:chExt cx="8098155" cy="297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550920" y="5661025"/>
              <a:ext cx="8098155" cy="297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19465" y="6790690"/>
            <a:ext cx="9206230" cy="3072130"/>
            <a:chOff x="8419465" y="6790690"/>
            <a:chExt cx="9206230" cy="3072130"/>
          </a:xfrm>
        </p:grpSpPr>
        <p:pic>
          <p:nvPicPr>
            <p:cNvPr id="23" name="Object 22" descr="C:/Users/user/AppData/Roaming/PolarisOffice/ETemp/7992_7698432/image181.pn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9465" y="6790690"/>
              <a:ext cx="9206865" cy="3072765"/>
            </a:xfrm>
            <a:prstGeom prst="rect">
              <a:avLst/>
            </a:prstGeom>
            <a:noFill/>
          </p:spPr>
        </p:pic>
      </p:grpSp>
      <p:grpSp>
        <p:nvGrpSpPr>
          <p:cNvPr id="1008" name="그룹 1008"/>
          <p:cNvGrpSpPr/>
          <p:nvPr/>
        </p:nvGrpSpPr>
        <p:grpSpPr>
          <a:xfrm>
            <a:off x="8414385" y="6790690"/>
            <a:ext cx="3092450" cy="3072130"/>
            <a:chOff x="8414385" y="6790690"/>
            <a:chExt cx="3092450" cy="3072130"/>
          </a:xfrm>
        </p:grpSpPr>
        <p:pic>
          <p:nvPicPr>
            <p:cNvPr id="26" name="Object 25" descr="C:/Users/user/AppData/Roaming/PolarisOffice/ETemp/7992_7698432/image182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4385" y="6790690"/>
              <a:ext cx="3093085" cy="3072765"/>
            </a:xfrm>
            <a:prstGeom prst="rect">
              <a:avLst/>
            </a:prstGeom>
            <a:noFill/>
          </p:spPr>
        </p:pic>
      </p:grpSp>
      <p:pic>
        <p:nvPicPr>
          <p:cNvPr id="28" name="Object 27" descr="C:/Users/user/AppData/Roaming/PolarisOffice/ETemp/7992_7698432/image183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25" y="6971665"/>
            <a:ext cx="4130675" cy="913765"/>
          </a:xfrm>
          <a:prstGeom prst="rect">
            <a:avLst/>
          </a:prstGeom>
          <a:noFill/>
        </p:spPr>
      </p:pic>
      <p:pic>
        <p:nvPicPr>
          <p:cNvPr id="29" name="Object 28" descr="C:/Users/user/AppData/Roaming/PolarisOffice/ETemp/7992_7698432/image184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75" y="7938770"/>
            <a:ext cx="6744970" cy="1358900"/>
          </a:xfrm>
          <a:prstGeom prst="rect">
            <a:avLst/>
          </a:prstGeom>
          <a:noFill/>
        </p:spPr>
      </p:pic>
      <p:pic>
        <p:nvPicPr>
          <p:cNvPr id="30" name="Object 29" descr="C:/Users/user/AppData/Roaming/PolarisOffice/ETemp/7992_7698432/image185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6315" y="3018410"/>
            <a:ext cx="2493645" cy="635635"/>
          </a:xfrm>
          <a:prstGeom prst="rect">
            <a:avLst/>
          </a:prstGeom>
          <a:noFill/>
        </p:spPr>
      </p:pic>
      <p:pic>
        <p:nvPicPr>
          <p:cNvPr id="31" name="Object 30" descr="C:/Users/user/AppData/Roaming/PolarisOffice/ETemp/7992_7698432/image186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6315" y="3874771"/>
            <a:ext cx="2660015" cy="1934844"/>
          </a:xfrm>
          <a:prstGeom prst="rect">
            <a:avLst/>
          </a:prstGeom>
          <a:noFill/>
        </p:spPr>
      </p:pic>
      <p:pic>
        <p:nvPicPr>
          <p:cNvPr id="32" name="Object 31" descr="C:/Users/user/AppData/Roaming/PolarisOffice/ETemp/7992_7698432/image187.png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134" y="6895465"/>
            <a:ext cx="2780665" cy="1307465"/>
          </a:xfrm>
          <a:prstGeom prst="rect">
            <a:avLst/>
          </a:prstGeom>
          <a:noFill/>
        </p:spPr>
      </p:pic>
      <p:pic>
        <p:nvPicPr>
          <p:cNvPr id="33" name="Object 32" descr="C:/Users/user/AppData/Roaming/PolarisOffice/ETemp/7992_7698432/image188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425" y="8171180"/>
            <a:ext cx="2228850" cy="1356360"/>
          </a:xfrm>
          <a:prstGeom prst="rect">
            <a:avLst/>
          </a:prstGeom>
          <a:noFill/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12800" y="869315"/>
            <a:ext cx="4197350" cy="407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37" y="-304762"/>
            <a:ext cx="18621704" cy="10800000"/>
            <a:chOff x="-25137" y="-304762"/>
            <a:chExt cx="18621704" cy="10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137" y="-304762"/>
              <a:ext cx="18621704" cy="10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3703" y="9531334"/>
            <a:ext cx="5886397" cy="36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568430" y="2372700"/>
            <a:ext cx="2310340" cy="331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9639" y="5531839"/>
            <a:ext cx="3637425" cy="444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4768" y="3357286"/>
            <a:ext cx="10185491" cy="300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586" y="0"/>
            <a:ext cx="18535314" cy="11436355"/>
            <a:chOff x="-169586" y="0"/>
            <a:chExt cx="18535314" cy="11436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586" y="0"/>
              <a:ext cx="18535314" cy="11436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65" y="-211640"/>
            <a:ext cx="1766492" cy="10497354"/>
            <a:chOff x="-536665" y="-211640"/>
            <a:chExt cx="1766492" cy="10497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65" y="-211640"/>
              <a:ext cx="1766492" cy="104973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40268" y="2388776"/>
            <a:ext cx="2266102" cy="3318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300000">
            <a:off x="6081585" y="3031512"/>
            <a:ext cx="7284420" cy="35854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8013" y="1852504"/>
            <a:ext cx="6326789" cy="32872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8074" y="4533349"/>
            <a:ext cx="11742310" cy="4144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650" y="6819900"/>
            <a:ext cx="4850765" cy="3055620"/>
            <a:chOff x="501650" y="6819900"/>
            <a:chExt cx="4850765" cy="305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650" y="6819900"/>
              <a:ext cx="4850765" cy="305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42915" y="3596640"/>
            <a:ext cx="4850765" cy="3055620"/>
            <a:chOff x="5542915" y="3596640"/>
            <a:chExt cx="4850765" cy="3055620"/>
          </a:xfrm>
        </p:grpSpPr>
        <p:pic>
          <p:nvPicPr>
            <p:cNvPr id="6" name="Object 5" descr="C:/Users/user/AppData/Roaming/PolarisOffice/ETemp/8688_17138280/image1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542915" y="3596640"/>
              <a:ext cx="4851400" cy="3056255"/>
            </a:xfrm>
            <a:prstGeom prst="rect"/>
            <a:noFill/>
          </p:spPr>
        </p:pic>
      </p:grpSp>
      <p:grpSp>
        <p:nvGrpSpPr>
          <p:cNvPr id="1003" name="그룹 1003"/>
          <p:cNvGrpSpPr/>
          <p:nvPr/>
        </p:nvGrpSpPr>
        <p:grpSpPr>
          <a:xfrm>
            <a:off x="5542915" y="6819900"/>
            <a:ext cx="4850765" cy="3046095"/>
            <a:chOff x="5542915" y="6819900"/>
            <a:chExt cx="4850765" cy="3046095"/>
          </a:xfrm>
        </p:grpSpPr>
        <p:pic>
          <p:nvPicPr>
            <p:cNvPr id="9" name="Object 8" descr="C:/Users/user/AppData/Roaming/PolarisOffice/ETemp/8688_17138280/image12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542915" y="6819900"/>
              <a:ext cx="4851400" cy="3046730"/>
            </a:xfrm>
            <a:prstGeom prst="rect"/>
            <a:noFill/>
          </p:spPr>
        </p:pic>
      </p:grpSp>
      <p:grpSp>
        <p:nvGrpSpPr>
          <p:cNvPr id="1004" name="그룹 1004"/>
          <p:cNvGrpSpPr/>
          <p:nvPr/>
        </p:nvGrpSpPr>
        <p:grpSpPr>
          <a:xfrm>
            <a:off x="497840" y="3561080"/>
            <a:ext cx="4850765" cy="3046095"/>
            <a:chOff x="497840" y="3561080"/>
            <a:chExt cx="4850765" cy="3046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840" y="3561080"/>
              <a:ext cx="4850765" cy="3046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2910" y="3568065"/>
            <a:ext cx="7192645" cy="6297930"/>
            <a:chOff x="10582910" y="3568065"/>
            <a:chExt cx="7192645" cy="6297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2910" y="3568065"/>
              <a:ext cx="7192645" cy="62979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885" y="683895"/>
            <a:ext cx="3140710" cy="10928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328295" y="1276985"/>
            <a:ext cx="327025" cy="3270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2565" y="3474085"/>
            <a:ext cx="1441450" cy="15367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6365" y="6720205"/>
            <a:ext cx="1573530" cy="1536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08110" y="3499485"/>
            <a:ext cx="1568450" cy="15246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70010" y="6690360"/>
            <a:ext cx="1597025" cy="15246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73145" y="3518535"/>
            <a:ext cx="1567180" cy="1524635"/>
          </a:xfrm>
          <a:prstGeom prst="rect">
            <a:avLst/>
          </a:prstGeom>
        </p:spPr>
      </p:pic>
      <p:pic>
        <p:nvPicPr>
          <p:cNvPr id="24" name="Object 23" descr="C:/Users/user/AppData/Roaming/PolarisOffice/ETemp/8688_17138280/image22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0740" y="5465445"/>
            <a:ext cx="1162685" cy="474980"/>
          </a:xfrm>
          <a:prstGeom prst="rect"/>
          <a:noFill/>
        </p:spPr>
      </p:pic>
      <p:pic>
        <p:nvPicPr>
          <p:cNvPr id="29" name="Object 28" descr="C:/Users/user/AppData/Roaming/PolarisOffice/ETemp/8688_17138280/image27.png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02960" y="5567045"/>
            <a:ext cx="1400810" cy="782955"/>
          </a:xfrm>
          <a:prstGeom prst="rect"/>
          <a:noFill/>
        </p:spPr>
      </p:pic>
      <p:pic>
        <p:nvPicPr>
          <p:cNvPr id="30" name="Object 29" descr="C:/Users/user/AppData/Roaming/PolarisOffice/ETemp/8688_17138280/image28.png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2010" y="8539480"/>
            <a:ext cx="1117600" cy="453390"/>
          </a:xfrm>
          <a:prstGeom prst="rect"/>
          <a:noFill/>
        </p:spPr>
      </p:pic>
      <p:pic>
        <p:nvPicPr>
          <p:cNvPr id="31" name="Object 30" descr="C:/Users/user/AppData/Roaming/PolarisOffice/ETemp/8688_17138280/image29.png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06135" y="9008745"/>
            <a:ext cx="1955165" cy="476250"/>
          </a:xfrm>
          <a:prstGeom prst="rect"/>
          <a:noFill/>
        </p:spPr>
      </p:pic>
      <p:pic>
        <p:nvPicPr>
          <p:cNvPr id="33" name="Object 32" descr="C:/Users/user/AppData/Roaming/PolarisOffice/ETemp/8688_17138280/image31.png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3605" y="5076825"/>
            <a:ext cx="1985010" cy="472440"/>
          </a:xfrm>
          <a:prstGeom prst="rect"/>
          <a:noFill/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0925" y="1964055"/>
            <a:ext cx="1370965" cy="4508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550920" y="5668645"/>
            <a:ext cx="8098155" cy="297180"/>
            <a:chOff x="-3550920" y="5668645"/>
            <a:chExt cx="8098155" cy="297180"/>
          </a:xfrm>
        </p:grpSpPr>
        <p:pic>
          <p:nvPicPr>
            <p:cNvPr id="39" name="Object 38" descr="C:/Users/user/AppData/Roaming/PolarisOffice/ETemp/8688_17138280/image34.png"/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550920" y="5668645"/>
              <a:ext cx="8098790" cy="297815"/>
            </a:xfrm>
            <a:prstGeom prst="rect"/>
            <a:noFill/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38805" y="869315"/>
            <a:ext cx="1873250" cy="407035"/>
          </a:xfrm>
          <a:prstGeom prst="rect">
            <a:avLst/>
          </a:prstGeom>
        </p:spPr>
      </p:pic>
      <p:sp>
        <p:nvSpPr>
          <p:cNvPr id="1010" name="텍스트 상자 3"/>
          <p:cNvSpPr txBox="1">
            <a:spLocks/>
          </p:cNvSpPr>
          <p:nvPr/>
        </p:nvSpPr>
        <p:spPr>
          <a:xfrm rot="0">
            <a:off x="11016615" y="3816985"/>
            <a:ext cx="524192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Expected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Benefit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6"/>
          <p:cNvSpPr txBox="1">
            <a:spLocks/>
          </p:cNvSpPr>
          <p:nvPr/>
        </p:nvSpPr>
        <p:spPr>
          <a:xfrm rot="0">
            <a:off x="768350" y="3950335"/>
            <a:ext cx="524192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Introduction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Of Chatbot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7"/>
          <p:cNvSpPr txBox="1">
            <a:spLocks/>
          </p:cNvSpPr>
          <p:nvPr/>
        </p:nvSpPr>
        <p:spPr>
          <a:xfrm rot="0">
            <a:off x="5795645" y="3766185"/>
            <a:ext cx="52419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Data 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Collection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Methods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5" name="텍스트 상자 8"/>
          <p:cNvSpPr txBox="1">
            <a:spLocks/>
          </p:cNvSpPr>
          <p:nvPr/>
        </p:nvSpPr>
        <p:spPr>
          <a:xfrm rot="0">
            <a:off x="809625" y="7056120"/>
            <a:ext cx="524192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Purposese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Of Planning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텍스트 상자 9"/>
          <p:cNvSpPr txBox="1">
            <a:spLocks/>
          </p:cNvSpPr>
          <p:nvPr/>
        </p:nvSpPr>
        <p:spPr>
          <a:xfrm rot="0">
            <a:off x="5795645" y="7014845"/>
            <a:ext cx="52419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Service 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Production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Plan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886" y="4011958"/>
            <a:ext cx="18052398" cy="5875382"/>
            <a:chOff x="460886" y="4011958"/>
            <a:chExt cx="18052398" cy="5875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886" y="4011958"/>
              <a:ext cx="18052398" cy="58753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5098" y="683712"/>
            <a:ext cx="4081333" cy="1092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31818" y="1274109"/>
            <a:ext cx="326178" cy="327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934" y="1963791"/>
            <a:ext cx="6570444" cy="4520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39048" y="869104"/>
            <a:ext cx="1853644" cy="4271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8700" y="7161810"/>
            <a:ext cx="1819835" cy="3952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201" y="4533925"/>
            <a:ext cx="607377" cy="4752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68880" y="5346867"/>
            <a:ext cx="4944013" cy="3968497"/>
            <a:chOff x="3068880" y="5346867"/>
            <a:chExt cx="4944013" cy="39684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8880" y="5346867"/>
              <a:ext cx="4944013" cy="3968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0234" y="4507329"/>
            <a:ext cx="6171429" cy="839600"/>
            <a:chOff x="11220234" y="4507329"/>
            <a:chExt cx="6171429" cy="839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0234" y="4507329"/>
              <a:ext cx="6171429" cy="8396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4134" y="4725070"/>
            <a:ext cx="3941587" cy="4520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01421" y="6094793"/>
            <a:ext cx="2044136" cy="2881704"/>
            <a:chOff x="3501421" y="6094793"/>
            <a:chExt cx="2044136" cy="28817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1421" y="6094793"/>
              <a:ext cx="2044136" cy="2881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5557" y="6094793"/>
            <a:ext cx="2044136" cy="2881704"/>
            <a:chOff x="5545557" y="6094793"/>
            <a:chExt cx="2044136" cy="2881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5557" y="6094793"/>
              <a:ext cx="2044136" cy="28817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31068" y="5592810"/>
            <a:ext cx="4344644" cy="4532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0234" y="7887202"/>
            <a:ext cx="6171429" cy="839600"/>
            <a:chOff x="11220234" y="7887202"/>
            <a:chExt cx="6171429" cy="8396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0234" y="7887202"/>
              <a:ext cx="6171429" cy="8396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31829" y="8104944"/>
            <a:ext cx="1132444" cy="4472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4700" y="7196094"/>
            <a:ext cx="1927087" cy="2371098"/>
            <a:chOff x="864700" y="7196094"/>
            <a:chExt cx="1927087" cy="23710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4700" y="7196094"/>
              <a:ext cx="1927087" cy="2371098"/>
              <a:chOff x="864700" y="7196094"/>
              <a:chExt cx="1927087" cy="23710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940" y="6136329"/>
                <a:ext cx="3854175" cy="4742197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4700" y="7196094"/>
                <a:ext cx="1927087" cy="23710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7840" y="8345245"/>
              <a:ext cx="906170" cy="377787"/>
              <a:chOff x="1367840" y="8345245"/>
              <a:chExt cx="906170" cy="37778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7840" y="8345245"/>
                <a:ext cx="906170" cy="3777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99585" y="7407144"/>
              <a:ext cx="1457316" cy="1457316"/>
              <a:chOff x="1099585" y="7407144"/>
              <a:chExt cx="1457316" cy="145731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99585" y="7407144"/>
                <a:ext cx="1457316" cy="145731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76475" y="8372668"/>
              <a:ext cx="359957" cy="338809"/>
              <a:chOff x="1076475" y="8372668"/>
              <a:chExt cx="359957" cy="33880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76475" y="8372668"/>
                <a:ext cx="359957" cy="3388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30623" y="8374903"/>
              <a:ext cx="359957" cy="338809"/>
              <a:chOff x="2130623" y="8374903"/>
              <a:chExt cx="359957" cy="33880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30623" y="8374903"/>
                <a:ext cx="359957" cy="3388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26810" y="-24130"/>
            <a:ext cx="12059285" cy="10356850"/>
            <a:chOff x="6226810" y="-24130"/>
            <a:chExt cx="12059285" cy="10356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6810" y="-24130"/>
              <a:ext cx="12059285" cy="10356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6845"/>
            <a:ext cx="6295390" cy="10489565"/>
            <a:chOff x="0" y="-156845"/>
            <a:chExt cx="6295390" cy="10489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6845"/>
              <a:ext cx="6295390" cy="104895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885" y="683895"/>
            <a:ext cx="2630170" cy="1139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28930" y="1271270"/>
            <a:ext cx="331470" cy="327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550920" y="5661025"/>
            <a:ext cx="8098155" cy="297180"/>
            <a:chOff x="-3550920" y="5661025"/>
            <a:chExt cx="8098155" cy="2971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50920" y="5661025"/>
              <a:ext cx="8098155" cy="297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pic>
        <p:nvPicPr>
          <p:cNvPr id="16" name="Object 15" descr="C:/Users/user/AppData/Roaming/PolarisOffice/ETemp/7992_7698432/image71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590" y="3208020"/>
            <a:ext cx="9866630" cy="3846830"/>
          </a:xfrm>
          <a:prstGeom prst="rect">
            <a:avLst/>
          </a:prstGeom>
          <a:noFill/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38805" y="869315"/>
            <a:ext cx="1851025" cy="42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886" y="4011958"/>
            <a:ext cx="18052398" cy="5875382"/>
            <a:chOff x="460886" y="4011958"/>
            <a:chExt cx="18052398" cy="5875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886" y="4011958"/>
              <a:ext cx="18052398" cy="58753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262587" y="1204880"/>
            <a:ext cx="326369" cy="3271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420" y="4222639"/>
            <a:ext cx="2474387" cy="4806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801" y="6710267"/>
            <a:ext cx="8227748" cy="626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15473" y="6667140"/>
            <a:ext cx="7374195" cy="591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6652" y="7167980"/>
            <a:ext cx="4428571" cy="111659"/>
            <a:chOff x="7356652" y="7167980"/>
            <a:chExt cx="4428571" cy="111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356652" y="7167980"/>
              <a:ext cx="4428571" cy="1116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097" y="683712"/>
            <a:ext cx="4705935" cy="11397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8477" y="4222639"/>
            <a:ext cx="1413168" cy="4791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9048" y="869104"/>
            <a:ext cx="1850797" cy="429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037009"/>
            <a:ext cx="9403038" cy="8880451"/>
            <a:chOff x="9142857" y="2037009"/>
            <a:chExt cx="9403038" cy="8880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037009"/>
              <a:ext cx="9403038" cy="8880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42857" cy="1961886"/>
            <a:chOff x="9142857" y="0"/>
            <a:chExt cx="9142857" cy="19618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42857" cy="19618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5097" y="683712"/>
            <a:ext cx="4704296" cy="11510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261349" y="1203642"/>
            <a:ext cx="328844" cy="327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6151" y="1988439"/>
            <a:ext cx="3580843" cy="6056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7016" y="4312007"/>
            <a:ext cx="8687872" cy="3128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1658" y="3208631"/>
            <a:ext cx="6171429" cy="5849225"/>
            <a:chOff x="1591658" y="3208631"/>
            <a:chExt cx="6171429" cy="5849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1658" y="3208631"/>
              <a:ext cx="6171429" cy="5849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9048" y="869104"/>
            <a:ext cx="1850787" cy="42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962150"/>
            <a:chOff x="0" y="0"/>
            <a:chExt cx="18285460" cy="196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9621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885" y="683895"/>
            <a:ext cx="4704080" cy="11398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27660" y="1276350"/>
            <a:ext cx="327660" cy="327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50920" y="5661025"/>
            <a:ext cx="8098155" cy="297180"/>
            <a:chOff x="-3550920" y="5661025"/>
            <a:chExt cx="8098155" cy="297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550920" y="5661025"/>
              <a:ext cx="8098155" cy="297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230" y="1999615"/>
            <a:ext cx="3580765" cy="608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38805" y="869315"/>
            <a:ext cx="1851025" cy="4286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3770" y="5858510"/>
            <a:ext cx="1062355" cy="1306830"/>
            <a:chOff x="2223770" y="5858510"/>
            <a:chExt cx="1062355" cy="13068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223770" y="5858510"/>
              <a:ext cx="1062355" cy="1306830"/>
              <a:chOff x="2223770" y="5858510"/>
              <a:chExt cx="1062355" cy="1306830"/>
            </a:xfrm>
          </p:grpSpPr>
          <p:pic>
            <p:nvPicPr>
              <p:cNvPr id="17" name="Object 16" descr="C:/Users/user/AppData/Roaming/PolarisOffice/ETemp/7992_7698432/image101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1490" y="5271135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18" name="Object 17" descr="C:/Users/user/AppData/Roaming/PolarisOffice/ETemp/7992_7698432/image102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1230" y="5858510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00630" y="6489065"/>
              <a:ext cx="499745" cy="207645"/>
              <a:chOff x="2500630" y="6489065"/>
              <a:chExt cx="499745" cy="207645"/>
            </a:xfrm>
          </p:grpSpPr>
          <p:pic>
            <p:nvPicPr>
              <p:cNvPr id="21" name="Object 20" descr="C:/Users/user/AppData/Roaming/PolarisOffice/ETemp/7992_7698432/image103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98090" y="6485890"/>
                <a:ext cx="500380" cy="208280"/>
              </a:xfrm>
              <a:prstGeom prst="rect">
                <a:avLst/>
              </a:prstGeom>
              <a:noFill/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3310" y="5971540"/>
              <a:ext cx="803275" cy="803275"/>
              <a:chOff x="2353310" y="5971540"/>
              <a:chExt cx="803275" cy="803275"/>
            </a:xfrm>
          </p:grpSpPr>
          <p:pic>
            <p:nvPicPr>
              <p:cNvPr id="24" name="Object 23" descr="C:/Users/user/AppData/Roaming/PolarisOffice/ETemp/7992_7698432/image104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770" y="5967730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43150" y="6503670"/>
              <a:ext cx="198120" cy="187325"/>
              <a:chOff x="2343150" y="6503670"/>
              <a:chExt cx="198120" cy="187325"/>
            </a:xfrm>
          </p:grpSpPr>
          <p:pic>
            <p:nvPicPr>
              <p:cNvPr id="27" name="Object 26" descr="C:/Users/user/AppData/Roaming/PolarisOffice/ETemp/7992_7698432/image105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3150" y="6500495"/>
                <a:ext cx="198755" cy="187960"/>
              </a:xfrm>
              <a:prstGeom prst="rect">
                <a:avLst/>
              </a:prstGeom>
              <a:noFill/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924175" y="6504940"/>
              <a:ext cx="198120" cy="187325"/>
              <a:chOff x="2924175" y="6504940"/>
              <a:chExt cx="198120" cy="187325"/>
            </a:xfrm>
          </p:grpSpPr>
          <p:pic>
            <p:nvPicPr>
              <p:cNvPr id="30" name="Object 29" descr="C:/Users/user/AppData/Roaming/PolarisOffice/ETemp/7992_7698432/image106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4175" y="6501765"/>
                <a:ext cx="198755" cy="18796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846753" y="2670810"/>
            <a:ext cx="6171565" cy="839470"/>
            <a:chOff x="10796905" y="2670810"/>
            <a:chExt cx="6171565" cy="8394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96905" y="2670810"/>
              <a:ext cx="6171565" cy="839470"/>
              <a:chOff x="10796905" y="2670810"/>
              <a:chExt cx="6171565" cy="8394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796905" y="2670810"/>
                <a:ext cx="6171565" cy="8394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19760" y="2888615"/>
              <a:ext cx="1137285" cy="4508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47390" y="3351530"/>
            <a:ext cx="6643370" cy="1299210"/>
            <a:chOff x="3247390" y="3351530"/>
            <a:chExt cx="6643370" cy="12992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7390" y="3351530"/>
              <a:ext cx="6643370" cy="12992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46753" y="4530725"/>
            <a:ext cx="6171565" cy="840105"/>
            <a:chOff x="10794365" y="4530725"/>
            <a:chExt cx="6171565" cy="840105"/>
          </a:xfrm>
        </p:grpSpPr>
        <p:pic>
          <p:nvPicPr>
            <p:cNvPr id="47" name="Object 46" descr="C:/Users/user/AppData/Roaming/PolarisOffice/ETemp/7992_7698432/image111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4365" y="4530725"/>
              <a:ext cx="6172200" cy="840740"/>
            </a:xfrm>
            <a:prstGeom prst="rect">
              <a:avLst/>
            </a:prstGeom>
            <a:noFill/>
          </p:spPr>
        </p:pic>
      </p:grpSp>
      <p:grpSp>
        <p:nvGrpSpPr>
          <p:cNvPr id="1017" name="그룹 1017"/>
          <p:cNvGrpSpPr/>
          <p:nvPr/>
        </p:nvGrpSpPr>
        <p:grpSpPr>
          <a:xfrm>
            <a:off x="3287395" y="5667693"/>
            <a:ext cx="6643370" cy="840105"/>
            <a:chOff x="3287395" y="5669280"/>
            <a:chExt cx="6643370" cy="8401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7395" y="5669280"/>
              <a:ext cx="6643370" cy="8401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46753" y="6630035"/>
            <a:ext cx="6171565" cy="840105"/>
            <a:chOff x="10794365" y="6630035"/>
            <a:chExt cx="6171565" cy="840105"/>
          </a:xfrm>
        </p:grpSpPr>
        <p:pic>
          <p:nvPicPr>
            <p:cNvPr id="59" name="Object 58" descr="C:/Users/user/AppData/Roaming/PolarisOffice/ETemp/7992_7698432/image115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4365" y="6630035"/>
              <a:ext cx="6172200" cy="840740"/>
            </a:xfrm>
            <a:prstGeom prst="rect">
              <a:avLst/>
            </a:prstGeom>
            <a:noFill/>
          </p:spPr>
        </p:pic>
      </p:grpSp>
      <p:grpSp>
        <p:nvGrpSpPr>
          <p:cNvPr id="1020" name="그룹 1020"/>
          <p:cNvGrpSpPr/>
          <p:nvPr/>
        </p:nvGrpSpPr>
        <p:grpSpPr>
          <a:xfrm>
            <a:off x="2185670" y="4231005"/>
            <a:ext cx="1062355" cy="1306830"/>
            <a:chOff x="2185670" y="4231005"/>
            <a:chExt cx="1062355" cy="130683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185670" y="4231005"/>
              <a:ext cx="1062355" cy="1306830"/>
              <a:chOff x="2185670" y="4231005"/>
              <a:chExt cx="1062355" cy="13068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3390" y="3646805"/>
                <a:ext cx="2124710" cy="2614295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5670" y="4231005"/>
                <a:ext cx="1062355" cy="13068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462530" y="4864100"/>
              <a:ext cx="499745" cy="208280"/>
              <a:chOff x="2462530" y="4864100"/>
              <a:chExt cx="499745" cy="2082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62530" y="4864100"/>
                <a:ext cx="499745" cy="20828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315210" y="4347210"/>
              <a:ext cx="803275" cy="803275"/>
              <a:chOff x="2315210" y="4347210"/>
              <a:chExt cx="803275" cy="80327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15210" y="4347210"/>
                <a:ext cx="803275" cy="80327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302510" y="4879340"/>
              <a:ext cx="198120" cy="186690"/>
              <a:chOff x="2302510" y="4879340"/>
              <a:chExt cx="198120" cy="18669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302510" y="4879340"/>
                <a:ext cx="198120" cy="18669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883535" y="4880610"/>
              <a:ext cx="198120" cy="186690"/>
              <a:chOff x="2883535" y="4880610"/>
              <a:chExt cx="198120" cy="18669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83535" y="4880610"/>
                <a:ext cx="198120" cy="186690"/>
              </a:xfrm>
              <a:prstGeom prst="rect">
                <a:avLst/>
              </a:prstGeom>
            </p:spPr>
          </p:pic>
        </p:grpSp>
      </p:grpSp>
      <p:sp>
        <p:nvSpPr>
          <p:cNvPr id="1026" name="텍스트 상자 2"/>
          <p:cNvSpPr txBox="1">
            <a:spLocks/>
          </p:cNvSpPr>
          <p:nvPr/>
        </p:nvSpPr>
        <p:spPr>
          <a:xfrm>
            <a:off x="3535045" y="3550920"/>
            <a:ext cx="6049645" cy="9226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안녕하세요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생활맥주의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수제맥주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추천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챗봇입니다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딱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맞는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추천을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위해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질문을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몇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개만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드릴게요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 </a:t>
            </a:r>
            <a:endParaRPr 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당신의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성별은요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1027" name="텍스트 상자 4"/>
          <p:cNvSpPr txBox="1">
            <a:spLocks/>
          </p:cNvSpPr>
          <p:nvPr/>
        </p:nvSpPr>
        <p:spPr>
          <a:xfrm>
            <a:off x="13251815" y="4807585"/>
            <a:ext cx="6049645" cy="307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>
                <a:solidFill>
                  <a:srgbClr val="1D1C1D"/>
                </a:solidFill>
                <a:latin typeface="NotoSansKR" charset="0"/>
                <a:ea typeface="NotoSansKR" charset="0"/>
              </a:rPr>
              <a:t>여자/남자야!</a:t>
            </a:r>
            <a:endParaRPr lang="ko-KR" altLang="en-US"/>
          </a:p>
        </p:txBody>
      </p:sp>
      <p:sp>
        <p:nvSpPr>
          <p:cNvPr id="1028" name="텍스트 상자 5"/>
          <p:cNvSpPr txBox="1">
            <a:spLocks/>
          </p:cNvSpPr>
          <p:nvPr/>
        </p:nvSpPr>
        <p:spPr>
          <a:xfrm>
            <a:off x="4670902" y="5780088"/>
            <a:ext cx="3876357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나이도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궁금해요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 20대, 30대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등등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endParaRPr 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간략하게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말씀해주셔도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괜찮아요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grpSp>
        <p:nvGrpSpPr>
          <p:cNvPr id="1029" name="그룹 17"/>
          <p:cNvGrpSpPr/>
          <p:nvPr/>
        </p:nvGrpSpPr>
        <p:grpSpPr>
          <a:xfrm>
            <a:off x="2233930" y="7544435"/>
            <a:ext cx="1062990" cy="1307465"/>
            <a:chOff x="2233930" y="7544435"/>
            <a:chExt cx="1062990" cy="1307465"/>
          </a:xfrm>
        </p:grpSpPr>
        <p:grpSp>
          <p:nvGrpSpPr>
            <p:cNvPr id="1030" name="그룹 8"/>
            <p:cNvGrpSpPr/>
            <p:nvPr/>
          </p:nvGrpSpPr>
          <p:grpSpPr>
            <a:xfrm>
              <a:off x="2233930" y="7544435"/>
              <a:ext cx="1062990" cy="1307465"/>
              <a:chOff x="2233930" y="7544435"/>
              <a:chExt cx="1062990" cy="1307465"/>
            </a:xfrm>
          </p:grpSpPr>
          <p:pic>
            <p:nvPicPr>
              <p:cNvPr id="1031" name="그림 6" descr="C:/Users/user/AppData/Roaming/PolarisOffice/ETemp/7992_7698432/image101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71650" y="6957060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1032" name="그림 7" descr="C:/Users/user/AppData/Roaming/PolarisOffice/ETemp/7992_7698432/image102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1390" y="7544435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33" name="그룹 10"/>
            <p:cNvGrpSpPr/>
            <p:nvPr/>
          </p:nvGrpSpPr>
          <p:grpSpPr>
            <a:xfrm>
              <a:off x="2510790" y="8174990"/>
              <a:ext cx="500380" cy="208280"/>
              <a:chOff x="2510790" y="8174990"/>
              <a:chExt cx="500380" cy="208280"/>
            </a:xfrm>
          </p:grpSpPr>
          <p:pic>
            <p:nvPicPr>
              <p:cNvPr id="1034" name="그림 9" descr="C:/Users/user/AppData/Roaming/PolarisOffice/ETemp/7992_7698432/image103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8250" y="8171815"/>
                <a:ext cx="500380" cy="208280"/>
              </a:xfrm>
              <a:prstGeom prst="rect">
                <a:avLst/>
              </a:prstGeom>
              <a:noFill/>
            </p:spPr>
          </p:pic>
        </p:grpSp>
        <p:grpSp>
          <p:nvGrpSpPr>
            <p:cNvPr id="1035" name="그룹 12"/>
            <p:cNvGrpSpPr/>
            <p:nvPr/>
          </p:nvGrpSpPr>
          <p:grpSpPr>
            <a:xfrm>
              <a:off x="2363470" y="7657465"/>
              <a:ext cx="803910" cy="803910"/>
              <a:chOff x="2363470" y="7657465"/>
              <a:chExt cx="803910" cy="803910"/>
            </a:xfrm>
          </p:grpSpPr>
          <p:pic>
            <p:nvPicPr>
              <p:cNvPr id="1036" name="그림 11" descr="C:/Users/user/AppData/Roaming/PolarisOffice/ETemp/7992_7698432/image104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60930" y="7653655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37" name="그룹 14"/>
            <p:cNvGrpSpPr/>
            <p:nvPr/>
          </p:nvGrpSpPr>
          <p:grpSpPr>
            <a:xfrm>
              <a:off x="2353310" y="8189595"/>
              <a:ext cx="198755" cy="187960"/>
              <a:chOff x="2353310" y="8189595"/>
              <a:chExt cx="198755" cy="187960"/>
            </a:xfrm>
          </p:grpSpPr>
          <p:pic>
            <p:nvPicPr>
              <p:cNvPr id="1038" name="그림 13" descr="C:/Users/user/AppData/Roaming/PolarisOffice/ETemp/7992_7698432/image105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3310" y="8186420"/>
                <a:ext cx="198755" cy="187960"/>
              </a:xfrm>
              <a:prstGeom prst="rect">
                <a:avLst/>
              </a:prstGeom>
              <a:noFill/>
            </p:spPr>
          </p:pic>
        </p:grpSp>
        <p:grpSp>
          <p:nvGrpSpPr>
            <p:cNvPr id="1039" name="그룹 16"/>
            <p:cNvGrpSpPr/>
            <p:nvPr/>
          </p:nvGrpSpPr>
          <p:grpSpPr>
            <a:xfrm>
              <a:off x="2934335" y="8190865"/>
              <a:ext cx="198755" cy="187960"/>
              <a:chOff x="2934335" y="8190865"/>
              <a:chExt cx="198755" cy="187960"/>
            </a:xfrm>
          </p:grpSpPr>
          <p:pic>
            <p:nvPicPr>
              <p:cNvPr id="1040" name="그림 15" descr="C:/Users/user/AppData/Roaming/PolarisOffice/ETemp/7992_7698432/image106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4335" y="8187690"/>
                <a:ext cx="198755" cy="18796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41" name="그룹 19"/>
          <p:cNvGrpSpPr/>
          <p:nvPr/>
        </p:nvGrpSpPr>
        <p:grpSpPr>
          <a:xfrm>
            <a:off x="3338195" y="7358380"/>
            <a:ext cx="6644005" cy="1552575"/>
            <a:chOff x="3338195" y="7358380"/>
            <a:chExt cx="6644005" cy="1552575"/>
          </a:xfrm>
        </p:grpSpPr>
        <p:pic>
          <p:nvPicPr>
            <p:cNvPr id="1042" name="그림 18" descr="C:/Users/user/AppData/Roaming/PolarisOffice/ETemp/7992_7698432/image113.png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8195" y="7358380"/>
              <a:ext cx="6644005" cy="1552575"/>
            </a:xfrm>
            <a:prstGeom prst="rect">
              <a:avLst/>
            </a:prstGeom>
            <a:noFill/>
          </p:spPr>
        </p:pic>
      </p:grpSp>
      <p:sp>
        <p:nvSpPr>
          <p:cNvPr id="1043" name="텍스트 상자 20"/>
          <p:cNvSpPr txBox="1">
            <a:spLocks/>
          </p:cNvSpPr>
          <p:nvPr/>
        </p:nvSpPr>
        <p:spPr>
          <a:xfrm>
            <a:off x="3535045" y="7535545"/>
            <a:ext cx="6049645" cy="12299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혹시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맥주에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대해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알고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계시나요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설명을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보시고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선택해주세요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~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종류나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향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,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맛,도수도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원하시는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부분이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있다면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함께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알려주세요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1044" name="텍스트 상자 21"/>
          <p:cNvSpPr txBox="1">
            <a:spLocks/>
          </p:cNvSpPr>
          <p:nvPr/>
        </p:nvSpPr>
        <p:spPr>
          <a:xfrm>
            <a:off x="13078460" y="6861810"/>
            <a:ext cx="6049645" cy="307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>
                <a:solidFill>
                  <a:srgbClr val="1D1C1D"/>
                </a:solidFill>
                <a:latin typeface="NotoSansKR" charset="0"/>
                <a:ea typeface="NotoSansKR" charset="0"/>
              </a:rPr>
              <a:t>나는 20대야!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grpSp>
        <p:nvGrpSpPr>
          <p:cNvPr id="1048" name="그룹 32"/>
          <p:cNvGrpSpPr/>
          <p:nvPr/>
        </p:nvGrpSpPr>
        <p:grpSpPr>
          <a:xfrm>
            <a:off x="10846435" y="8847455"/>
            <a:ext cx="6172200" cy="840105"/>
            <a:chOff x="10898505" y="8847455"/>
            <a:chExt cx="6172200" cy="840105"/>
          </a:xfrm>
        </p:grpSpPr>
        <p:grpSp>
          <p:nvGrpSpPr>
            <p:cNvPr id="1049" name="그룹 30"/>
            <p:cNvGrpSpPr/>
            <p:nvPr/>
          </p:nvGrpSpPr>
          <p:grpSpPr>
            <a:xfrm>
              <a:off x="10898505" y="8847455"/>
              <a:ext cx="6172200" cy="840105"/>
              <a:chOff x="10898505" y="8847455"/>
              <a:chExt cx="6172200" cy="840105"/>
            </a:xfrm>
          </p:grpSpPr>
          <p:pic>
            <p:nvPicPr>
              <p:cNvPr id="1050" name="그림 29" descr="C:/Users/user/AppData/Roaming/PolarisOffice/ETemp/7992_7698432/image130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98505" y="8847455"/>
                <a:ext cx="6172200" cy="840105"/>
              </a:xfrm>
              <a:prstGeom prst="rect">
                <a:avLst/>
              </a:prstGeom>
              <a:noFill/>
            </p:spPr>
          </p:pic>
        </p:grpSp>
        <p:pic>
          <p:nvPicPr>
            <p:cNvPr id="1051" name="그림 31" descr="C:/Users/user/AppData/Roaming/PolarisOffice/ETemp/7992_7698432/image131.png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3295" y="9064625"/>
              <a:ext cx="5685790" cy="45783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962150"/>
            <a:chOff x="0" y="0"/>
            <a:chExt cx="18285460" cy="196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9621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885" y="683895"/>
            <a:ext cx="4704080" cy="11398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261620" y="1203960"/>
            <a:ext cx="327660" cy="327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50920" y="5661025"/>
            <a:ext cx="8098155" cy="297180"/>
            <a:chOff x="-3550920" y="5661025"/>
            <a:chExt cx="8098155" cy="297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550920" y="5661025"/>
              <a:ext cx="8098155" cy="297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15" y="730885"/>
            <a:ext cx="654050" cy="297180"/>
            <a:chOff x="170815" y="730885"/>
            <a:chExt cx="654050" cy="2971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815" y="730885"/>
              <a:ext cx="654050" cy="2971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230" y="1999615"/>
            <a:ext cx="3580765" cy="608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38805" y="869315"/>
            <a:ext cx="1851025" cy="4286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96905" y="6422390"/>
            <a:ext cx="6171565" cy="839470"/>
            <a:chOff x="10796905" y="6422390"/>
            <a:chExt cx="6171565" cy="839470"/>
          </a:xfrm>
        </p:grpSpPr>
        <p:pic>
          <p:nvPicPr>
            <p:cNvPr id="23" name="Object 22" descr="C:/Users/user/AppData/Roaming/PolarisOffice/ETemp/7992_7698432/image132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6905" y="6422390"/>
              <a:ext cx="6172200" cy="840105"/>
            </a:xfrm>
            <a:prstGeom prst="rect">
              <a:avLst/>
            </a:prstGeom>
            <a:noFill/>
          </p:spPr>
        </p:pic>
      </p:grpSp>
      <p:grpSp>
        <p:nvGrpSpPr>
          <p:cNvPr id="1009" name="그룹 1009"/>
          <p:cNvGrpSpPr/>
          <p:nvPr/>
        </p:nvGrpSpPr>
        <p:grpSpPr>
          <a:xfrm>
            <a:off x="3448685" y="5807710"/>
            <a:ext cx="6073775" cy="839470"/>
            <a:chOff x="3448685" y="5807710"/>
            <a:chExt cx="6073775" cy="839470"/>
          </a:xfrm>
        </p:grpSpPr>
        <p:pic>
          <p:nvPicPr>
            <p:cNvPr id="29" name="Object 28" descr="C:/Users/user/AppData/Roaming/PolarisOffice/ETemp/7992_7698432/image134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8685" y="5807710"/>
              <a:ext cx="6074410" cy="840105"/>
            </a:xfrm>
            <a:prstGeom prst="rect">
              <a:avLst/>
            </a:prstGeom>
            <a:noFill/>
          </p:spPr>
        </p:pic>
      </p:grpSp>
      <p:grpSp>
        <p:nvGrpSpPr>
          <p:cNvPr id="1010" name="그룹 1010"/>
          <p:cNvGrpSpPr/>
          <p:nvPr/>
        </p:nvGrpSpPr>
        <p:grpSpPr>
          <a:xfrm>
            <a:off x="2216785" y="5941695"/>
            <a:ext cx="1062355" cy="1306830"/>
            <a:chOff x="2216785" y="5941695"/>
            <a:chExt cx="1062355" cy="130683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16785" y="5941695"/>
              <a:ext cx="1062355" cy="1306830"/>
              <a:chOff x="2216785" y="5941695"/>
              <a:chExt cx="1062355" cy="1306830"/>
            </a:xfrm>
          </p:grpSpPr>
          <p:pic>
            <p:nvPicPr>
              <p:cNvPr id="35" name="Object 34" descr="C:/Users/user/AppData/Roaming/PolarisOffice/ETemp/7992_7698432/image136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5140" y="5357495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36" name="Object 35" descr="C:/Users/user/AppData/Roaming/PolarisOffice/ETemp/7992_7698432/image137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6785" y="5941695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494280" y="6575425"/>
              <a:ext cx="499745" cy="208280"/>
              <a:chOff x="2494280" y="6575425"/>
              <a:chExt cx="499745" cy="208280"/>
            </a:xfrm>
          </p:grpSpPr>
          <p:pic>
            <p:nvPicPr>
              <p:cNvPr id="39" name="Object 38" descr="C:/Users/user/AppData/Roaming/PolarisOffice/ETemp/7992_7698432/image138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94280" y="6575425"/>
                <a:ext cx="500380" cy="208915"/>
              </a:xfrm>
              <a:prstGeom prst="rect">
                <a:avLst/>
              </a:prstGeom>
              <a:noFill/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346325" y="6057900"/>
              <a:ext cx="803275" cy="803275"/>
              <a:chOff x="2346325" y="6057900"/>
              <a:chExt cx="803275" cy="803275"/>
            </a:xfrm>
          </p:grpSpPr>
          <p:pic>
            <p:nvPicPr>
              <p:cNvPr id="42" name="Object 41" descr="C:/Users/user/AppData/Roaming/PolarisOffice/ETemp/7992_7698432/image139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6325" y="6057900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333625" y="6590030"/>
              <a:ext cx="198120" cy="186690"/>
              <a:chOff x="2333625" y="6590030"/>
              <a:chExt cx="198120" cy="186690"/>
            </a:xfrm>
          </p:grpSpPr>
          <p:pic>
            <p:nvPicPr>
              <p:cNvPr id="45" name="Object 44" descr="C:/Users/user/AppData/Roaming/PolarisOffice/ETemp/7992_7698432/image140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3625" y="6590030"/>
                <a:ext cx="198755" cy="187325"/>
              </a:xfrm>
              <a:prstGeom prst="rect">
                <a:avLst/>
              </a:prstGeom>
              <a:noFill/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14650" y="6591300"/>
              <a:ext cx="198120" cy="186690"/>
              <a:chOff x="2914650" y="6591300"/>
              <a:chExt cx="198120" cy="186690"/>
            </a:xfrm>
          </p:grpSpPr>
          <p:pic>
            <p:nvPicPr>
              <p:cNvPr id="48" name="Object 47" descr="C:/Users/user/AppData/Roaming/PolarisOffice/ETemp/7992_7698432/image141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14650" y="6591300"/>
                <a:ext cx="198755" cy="1873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237105" y="8267065"/>
            <a:ext cx="1062355" cy="1306830"/>
            <a:chOff x="2237105" y="8267065"/>
            <a:chExt cx="1062355" cy="13068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237105" y="8267065"/>
              <a:ext cx="1062355" cy="1306830"/>
              <a:chOff x="2237105" y="8267065"/>
              <a:chExt cx="1062355" cy="1306830"/>
            </a:xfrm>
          </p:grpSpPr>
          <p:pic>
            <p:nvPicPr>
              <p:cNvPr id="53" name="Object 52" descr="C:/Users/user/AppData/Roaming/PolarisOffice/ETemp/7992_7698432/image142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75460" y="7682865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54" name="Object 53" descr="C:/Users/user/AppData/Roaming/PolarisOffice/ETemp/7992_7698432/image143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7105" y="8267065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514600" y="8900160"/>
              <a:ext cx="499745" cy="208280"/>
              <a:chOff x="2514600" y="8900160"/>
              <a:chExt cx="499745" cy="208280"/>
            </a:xfrm>
          </p:grpSpPr>
          <p:pic>
            <p:nvPicPr>
              <p:cNvPr id="57" name="Object 56" descr="C:/Users/user/AppData/Roaming/PolarisOffice/ETemp/7992_7698432/image144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4600" y="8900160"/>
                <a:ext cx="500380" cy="208915"/>
              </a:xfrm>
              <a:prstGeom prst="rect">
                <a:avLst/>
              </a:prstGeom>
              <a:noFill/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366645" y="8383270"/>
              <a:ext cx="803275" cy="803275"/>
              <a:chOff x="2366645" y="8383270"/>
              <a:chExt cx="803275" cy="803275"/>
            </a:xfrm>
          </p:grpSpPr>
          <p:pic>
            <p:nvPicPr>
              <p:cNvPr id="60" name="Object 59" descr="C:/Users/user/AppData/Roaming/PolarisOffice/ETemp/7992_7698432/image145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66645" y="8383270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353945" y="8915400"/>
              <a:ext cx="198120" cy="186690"/>
              <a:chOff x="2353945" y="8915400"/>
              <a:chExt cx="198120" cy="186690"/>
            </a:xfrm>
          </p:grpSpPr>
          <p:pic>
            <p:nvPicPr>
              <p:cNvPr id="63" name="Object 62" descr="C:/Users/user/AppData/Roaming/PolarisOffice/ETemp/7992_7698432/image146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3945" y="8915400"/>
                <a:ext cx="198755" cy="187325"/>
              </a:xfrm>
              <a:prstGeom prst="rect">
                <a:avLst/>
              </a:prstGeom>
              <a:noFill/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934970" y="8916670"/>
              <a:ext cx="198120" cy="186690"/>
              <a:chOff x="2934970" y="8916670"/>
              <a:chExt cx="198120" cy="186690"/>
            </a:xfrm>
          </p:grpSpPr>
          <p:pic>
            <p:nvPicPr>
              <p:cNvPr id="66" name="Object 65" descr="C:/Users/user/AppData/Roaming/PolarisOffice/ETemp/7992_7698432/image147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4970" y="8916670"/>
                <a:ext cx="198755" cy="18732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449955" y="8223885"/>
            <a:ext cx="6171565" cy="839470"/>
            <a:chOff x="3449955" y="8223885"/>
            <a:chExt cx="6171565" cy="839470"/>
          </a:xfrm>
        </p:grpSpPr>
        <p:pic>
          <p:nvPicPr>
            <p:cNvPr id="71" name="Object 70" descr="C:/Users/user/AppData/Roaming/PolarisOffice/ETemp/7992_7698432/image148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9955" y="8223885"/>
              <a:ext cx="6172200" cy="840105"/>
            </a:xfrm>
            <a:prstGeom prst="rect">
              <a:avLst/>
            </a:prstGeom>
            <a:noFill/>
          </p:spPr>
        </p:pic>
      </p:grpSp>
      <p:sp>
        <p:nvSpPr>
          <p:cNvPr id="1024" name="텍스트 상자 26"/>
          <p:cNvSpPr txBox="1">
            <a:spLocks/>
          </p:cNvSpPr>
          <p:nvPr/>
        </p:nvSpPr>
        <p:spPr>
          <a:xfrm>
            <a:off x="5042852" y="6086158"/>
            <a:ext cx="2885440" cy="2825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원하시는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도수는요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1025" name="텍스트 상자 27"/>
          <p:cNvSpPr txBox="1">
            <a:spLocks/>
          </p:cNvSpPr>
          <p:nvPr/>
        </p:nvSpPr>
        <p:spPr>
          <a:xfrm>
            <a:off x="4476909" y="8335963"/>
            <a:ext cx="4117657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원하시는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도수는요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 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(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빈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슬롯이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채워질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때까지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질문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반복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)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sp>
        <p:nvSpPr>
          <p:cNvPr id="1026" name="텍스트 상자 28"/>
          <p:cNvSpPr txBox="1">
            <a:spLocks/>
          </p:cNvSpPr>
          <p:nvPr/>
        </p:nvSpPr>
        <p:spPr>
          <a:xfrm>
            <a:off x="11494135" y="6523990"/>
            <a:ext cx="6049645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달달한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거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~ 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(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빈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슬롯에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해당하지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않는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대답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)</a:t>
            </a:r>
            <a:endParaRPr lang="ko-KR" altLang="en-US" sz="2000" b="1" i="0" dirty="0">
              <a:solidFill>
                <a:schemeClr val="bg1">
                  <a:lumMod val="50000"/>
                </a:schemeClr>
              </a:solidFill>
              <a:latin typeface="NotoSansKR" charset="0"/>
              <a:ea typeface="NotoSansKR" charset="0"/>
            </a:endParaRPr>
          </a:p>
          <a:p>
            <a:pPr marL="0" indent="0" algn="l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나도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몰라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 (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슬롯에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해당하지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않는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반응</a:t>
            </a:r>
            <a:r>
              <a:rPr sz="2000" b="1" i="0" dirty="0">
                <a:solidFill>
                  <a:schemeClr val="bg1">
                    <a:lumMod val="50000"/>
                  </a:schemeClr>
                </a:solidFill>
                <a:latin typeface="NotoSansKR" charset="0"/>
                <a:ea typeface="NotoSansKR" charset="0"/>
              </a:rPr>
              <a:t>)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1" name="그룹 44"/>
          <p:cNvGrpSpPr/>
          <p:nvPr/>
        </p:nvGrpSpPr>
        <p:grpSpPr>
          <a:xfrm>
            <a:off x="2234565" y="3456940"/>
            <a:ext cx="1062990" cy="1307465"/>
            <a:chOff x="2234565" y="3456940"/>
            <a:chExt cx="1062990" cy="1307465"/>
          </a:xfrm>
        </p:grpSpPr>
        <p:grpSp>
          <p:nvGrpSpPr>
            <p:cNvPr id="1042" name="그룹 35"/>
            <p:cNvGrpSpPr/>
            <p:nvPr/>
          </p:nvGrpSpPr>
          <p:grpSpPr>
            <a:xfrm>
              <a:off x="2234565" y="3456940"/>
              <a:ext cx="1062990" cy="1307465"/>
              <a:chOff x="2234565" y="3456940"/>
              <a:chExt cx="1062990" cy="1307465"/>
            </a:xfrm>
          </p:grpSpPr>
          <p:pic>
            <p:nvPicPr>
              <p:cNvPr id="1043" name="그림 33" descr="C:/Users/user/AppData/Roaming/PolarisOffice/ETemp/7992_7698432/image101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72285" y="2869565"/>
                <a:ext cx="2125345" cy="2614930"/>
              </a:xfrm>
              <a:prstGeom prst="rect">
                <a:avLst/>
              </a:prstGeom>
              <a:noFill/>
            </p:spPr>
          </p:pic>
          <p:pic>
            <p:nvPicPr>
              <p:cNvPr id="1044" name="그림 34" descr="C:/Users/user/AppData/Roaming/PolarisOffice/ETemp/7992_7698432/image102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2025" y="3456940"/>
                <a:ext cx="1062990" cy="1307465"/>
              </a:xfrm>
              <a:prstGeom prst="rect">
                <a:avLst/>
              </a:prstGeom>
              <a:noFill/>
            </p:spPr>
          </p:pic>
        </p:grpSp>
        <p:grpSp>
          <p:nvGrpSpPr>
            <p:cNvPr id="1045" name="그룹 37"/>
            <p:cNvGrpSpPr/>
            <p:nvPr/>
          </p:nvGrpSpPr>
          <p:grpSpPr>
            <a:xfrm>
              <a:off x="2511425" y="4087495"/>
              <a:ext cx="500380" cy="208280"/>
              <a:chOff x="2511425" y="4087495"/>
              <a:chExt cx="500380" cy="208280"/>
            </a:xfrm>
          </p:grpSpPr>
          <p:pic>
            <p:nvPicPr>
              <p:cNvPr id="1046" name="그림 36" descr="C:/Users/user/AppData/Roaming/PolarisOffice/ETemp/7992_7698432/image103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8885" y="4084320"/>
                <a:ext cx="500380" cy="208280"/>
              </a:xfrm>
              <a:prstGeom prst="rect">
                <a:avLst/>
              </a:prstGeom>
              <a:noFill/>
            </p:spPr>
          </p:pic>
        </p:grpSp>
        <p:grpSp>
          <p:nvGrpSpPr>
            <p:cNvPr id="1047" name="그룹 39"/>
            <p:cNvGrpSpPr/>
            <p:nvPr/>
          </p:nvGrpSpPr>
          <p:grpSpPr>
            <a:xfrm>
              <a:off x="2364105" y="3569970"/>
              <a:ext cx="803910" cy="803910"/>
              <a:chOff x="2364105" y="3569970"/>
              <a:chExt cx="803910" cy="803910"/>
            </a:xfrm>
          </p:grpSpPr>
          <p:pic>
            <p:nvPicPr>
              <p:cNvPr id="1048" name="그림 38" descr="C:/Users/user/AppData/Roaming/PolarisOffice/ETemp/7992_7698432/image104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61565" y="3566160"/>
                <a:ext cx="803910" cy="803910"/>
              </a:xfrm>
              <a:prstGeom prst="rect">
                <a:avLst/>
              </a:prstGeom>
              <a:noFill/>
            </p:spPr>
          </p:pic>
        </p:grpSp>
        <p:grpSp>
          <p:nvGrpSpPr>
            <p:cNvPr id="1049" name="그룹 41"/>
            <p:cNvGrpSpPr/>
            <p:nvPr/>
          </p:nvGrpSpPr>
          <p:grpSpPr>
            <a:xfrm>
              <a:off x="2353945" y="4102100"/>
              <a:ext cx="198755" cy="187960"/>
              <a:chOff x="2353945" y="4102100"/>
              <a:chExt cx="198755" cy="187960"/>
            </a:xfrm>
          </p:grpSpPr>
          <p:pic>
            <p:nvPicPr>
              <p:cNvPr id="1050" name="그림 40" descr="C:/Users/user/AppData/Roaming/PolarisOffice/ETemp/7992_7698432/image105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3945" y="4098925"/>
                <a:ext cx="198755" cy="187960"/>
              </a:xfrm>
              <a:prstGeom prst="rect">
                <a:avLst/>
              </a:prstGeom>
              <a:noFill/>
            </p:spPr>
          </p:pic>
        </p:grpSp>
        <p:grpSp>
          <p:nvGrpSpPr>
            <p:cNvPr id="1051" name="그룹 43"/>
            <p:cNvGrpSpPr/>
            <p:nvPr/>
          </p:nvGrpSpPr>
          <p:grpSpPr>
            <a:xfrm>
              <a:off x="2934970" y="4103370"/>
              <a:ext cx="198755" cy="187960"/>
              <a:chOff x="2934970" y="4103370"/>
              <a:chExt cx="198755" cy="187960"/>
            </a:xfrm>
          </p:grpSpPr>
          <p:pic>
            <p:nvPicPr>
              <p:cNvPr id="1052" name="그림 42" descr="C:/Users/user/AppData/Roaming/PolarisOffice/ETemp/7992_7698432/image106.png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4970" y="4100195"/>
                <a:ext cx="198755" cy="18796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053" name="그룹 46"/>
          <p:cNvGrpSpPr/>
          <p:nvPr/>
        </p:nvGrpSpPr>
        <p:grpSpPr>
          <a:xfrm>
            <a:off x="3502025" y="2964180"/>
            <a:ext cx="6184900" cy="1552575"/>
            <a:chOff x="3460750" y="2964180"/>
            <a:chExt cx="6184900" cy="1552575"/>
          </a:xfrm>
        </p:grpSpPr>
        <p:pic>
          <p:nvPicPr>
            <p:cNvPr id="1054" name="그림 45" descr="C:/Users/user/AppData/Roaming/PolarisOffice/ETemp/7992_7698432/image113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0750" y="2964180"/>
              <a:ext cx="6184900" cy="1552575"/>
            </a:xfrm>
            <a:prstGeom prst="rect">
              <a:avLst/>
            </a:prstGeom>
            <a:noFill/>
          </p:spPr>
        </p:pic>
      </p:grpSp>
      <p:sp>
        <p:nvSpPr>
          <p:cNvPr id="1055" name="텍스트 상자 47"/>
          <p:cNvSpPr txBox="1">
            <a:spLocks/>
          </p:cNvSpPr>
          <p:nvPr/>
        </p:nvSpPr>
        <p:spPr>
          <a:xfrm>
            <a:off x="3569653" y="3125470"/>
            <a:ext cx="6049645" cy="12299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혹시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맥주에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대해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알고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계시나요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?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설명을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보시고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맥주를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선택해주세요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~</a:t>
            </a:r>
            <a:endParaRPr lang="ko-KR" alt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종류나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향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,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맛,도수도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원하시는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부분이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있다면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endParaRPr lang="en-US" sz="2000" b="1" i="0" dirty="0">
              <a:solidFill>
                <a:srgbClr val="1D1C1D"/>
              </a:solidFill>
              <a:latin typeface="NotoSansKR" charset="0"/>
              <a:ea typeface="NotoSansKR" charset="0"/>
            </a:endParaRPr>
          </a:p>
          <a:p>
            <a:pPr marL="0" indent="0" algn="ctr"/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함께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 </a:t>
            </a:r>
            <a:r>
              <a:rPr sz="2000" b="1" i="0" dirty="0" err="1">
                <a:solidFill>
                  <a:srgbClr val="1D1C1D"/>
                </a:solidFill>
                <a:latin typeface="NotoSansKR" charset="0"/>
                <a:ea typeface="NotoSansKR" charset="0"/>
              </a:rPr>
              <a:t>알려주세요</a:t>
            </a:r>
            <a:r>
              <a:rPr sz="2000" b="1" i="0" dirty="0">
                <a:solidFill>
                  <a:srgbClr val="1D1C1D"/>
                </a:solidFill>
                <a:latin typeface="NotoSansKR" charset="0"/>
                <a:ea typeface="NotoSansKR" charset="0"/>
              </a:rPr>
              <a:t>!</a:t>
            </a:r>
            <a:endParaRPr lang="ko-KR" altLang="en-US" sz="2800" b="1" dirty="0">
              <a:latin typeface="맑은 고딕" charset="0"/>
              <a:ea typeface="맑은 고딕" charset="0"/>
            </a:endParaRPr>
          </a:p>
        </p:txBody>
      </p:sp>
      <p:grpSp>
        <p:nvGrpSpPr>
          <p:cNvPr id="1056" name="그룹 49"/>
          <p:cNvGrpSpPr/>
          <p:nvPr/>
        </p:nvGrpSpPr>
        <p:grpSpPr>
          <a:xfrm>
            <a:off x="10786110" y="4414520"/>
            <a:ext cx="6172200" cy="694690"/>
            <a:chOff x="10786110" y="4414520"/>
            <a:chExt cx="6172200" cy="694690"/>
          </a:xfrm>
        </p:grpSpPr>
        <p:pic>
          <p:nvPicPr>
            <p:cNvPr id="1057" name="그림 48" descr="C:/Users/user/AppData/Roaming/PolarisOffice/ETemp/7992_7698432/image115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6110" y="4414520"/>
              <a:ext cx="6172200" cy="694690"/>
            </a:xfrm>
            <a:prstGeom prst="rect">
              <a:avLst/>
            </a:prstGeom>
            <a:noFill/>
          </p:spPr>
        </p:pic>
      </p:grpSp>
      <p:sp>
        <p:nvSpPr>
          <p:cNvPr id="1058" name="텍스트 상자 50"/>
          <p:cNvSpPr txBox="1">
            <a:spLocks/>
          </p:cNvSpPr>
          <p:nvPr/>
        </p:nvSpPr>
        <p:spPr>
          <a:xfrm>
            <a:off x="11882120" y="4623435"/>
            <a:ext cx="604964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>
                <a:solidFill>
                  <a:srgbClr val="1D1C1D"/>
                </a:solidFill>
                <a:latin typeface="NotoSansKR" charset="0"/>
                <a:ea typeface="NotoSansKR" charset="0"/>
              </a:rPr>
              <a:t>과일향 나는 거! 달달했으면 좋겠어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grpSp>
        <p:nvGrpSpPr>
          <p:cNvPr id="1059" name="그룹 52"/>
          <p:cNvGrpSpPr/>
          <p:nvPr/>
        </p:nvGrpSpPr>
        <p:grpSpPr>
          <a:xfrm>
            <a:off x="10786110" y="8924925"/>
            <a:ext cx="6172200" cy="679450"/>
            <a:chOff x="10786110" y="8924925"/>
            <a:chExt cx="6172200" cy="679450"/>
          </a:xfrm>
        </p:grpSpPr>
        <p:pic>
          <p:nvPicPr>
            <p:cNvPr id="1060" name="그림 51" descr="C:/Users/user/AppData/Roaming/PolarisOffice/ETemp/7992_7698432/image132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6110" y="8924925"/>
              <a:ext cx="6172200" cy="679450"/>
            </a:xfrm>
            <a:prstGeom prst="rect">
              <a:avLst/>
            </a:prstGeom>
            <a:noFill/>
          </p:spPr>
        </p:pic>
      </p:grpSp>
      <p:sp>
        <p:nvSpPr>
          <p:cNvPr id="1061" name="텍스트 상자 53"/>
          <p:cNvSpPr txBox="1">
            <a:spLocks/>
          </p:cNvSpPr>
          <p:nvPr/>
        </p:nvSpPr>
        <p:spPr>
          <a:xfrm>
            <a:off x="12914630" y="9129395"/>
            <a:ext cx="604964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1" i="0">
                <a:solidFill>
                  <a:srgbClr val="1D1C1D"/>
                </a:solidFill>
                <a:latin typeface="NotoSansKR" charset="0"/>
                <a:ea typeface="NotoSansKR" charset="0"/>
              </a:rPr>
              <a:t>높은 걸로 부탁해~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12</Pages>
  <Paragraphs>24</Paragraphs>
  <Words>152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 세리</cp:lastModifiedBy>
  <dc:title>PowerPoint 프레젠테이션</dc:title>
  <cp:version>9.104.123.46490</cp:version>
  <dcterms:modified xsi:type="dcterms:W3CDTF">2022-06-02T11:38:41Z</dcterms:modified>
</cp:coreProperties>
</file>